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DCA38C-1AA6-4269-894C-876B0A701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0885">
            <a:off x="4260287" y="873519"/>
            <a:ext cx="1418526" cy="21318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E29F72-46FB-455B-947A-20730EB9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69458">
            <a:off x="1796553" y="3095798"/>
            <a:ext cx="2162175" cy="2114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F843A2-EC64-48A3-B598-2C410C261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53" y="505086"/>
            <a:ext cx="2121274" cy="26682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1AB41-3A90-4002-B7BB-E5695A05B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6478" y="1283516"/>
            <a:ext cx="2739036" cy="18196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D5CC83-0D38-4E91-A45F-017E0CCDBE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59579">
            <a:off x="3627700" y="2869034"/>
            <a:ext cx="2857500" cy="16002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375DE-80B1-4A3B-B654-BBA1B48F3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740643" y="682169"/>
            <a:ext cx="2311520" cy="538553"/>
          </a:xfrm>
        </p:spPr>
        <p:txBody>
          <a:bodyPr>
            <a:normAutofit fontScale="90000"/>
          </a:bodyPr>
          <a:lstStyle/>
          <a:p>
            <a:pPr algn="l"/>
            <a:br>
              <a:rPr lang="ru-RU" dirty="0"/>
            </a:br>
            <a:br>
              <a:rPr lang="ru-RU" dirty="0"/>
            </a:br>
            <a:r>
              <a:rPr lang="ru-RU" sz="3100" dirty="0"/>
              <a:t>Патриоты ОТЕЧЕСТВА </a:t>
            </a:r>
            <a:endParaRPr lang="ru-RU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BFA6C-B01D-4993-A47F-AAC3428D33B7}"/>
              </a:ext>
            </a:extLst>
          </p:cNvPr>
          <p:cNvSpPr txBox="1"/>
          <p:nvPr/>
        </p:nvSpPr>
        <p:spPr>
          <a:xfrm>
            <a:off x="7852097" y="160385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Лжепатриоты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D06EE9-5FF4-4398-9528-D3250470E7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418" y="2682348"/>
            <a:ext cx="2143125" cy="21431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F7F11F-5AEF-4B84-8EAE-EB515CC712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66569">
            <a:off x="434346" y="4589143"/>
            <a:ext cx="2317547" cy="17359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738241-FCB0-4498-84BF-851BBAF0ED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6762" y="4466867"/>
            <a:ext cx="2619375" cy="17430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50B9B6-3D24-41C7-AF59-97259F91C5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2754" y="844395"/>
            <a:ext cx="4083920" cy="30589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6C4ADCC-621A-4F8A-8D5A-070E2B8E8D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2477" y="4247726"/>
            <a:ext cx="4485693" cy="24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74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34</TotalTime>
  <Words>5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Impact</vt:lpstr>
      <vt:lpstr>Главное мероприятие</vt:lpstr>
      <vt:lpstr>  Патриоты ОТЕЧЕСТВА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ЧТО? Офицерские жёны:</dc:title>
  <dc:creator>Natalia Gusar</dc:creator>
  <cp:lastModifiedBy>User</cp:lastModifiedBy>
  <cp:revision>4</cp:revision>
  <dcterms:created xsi:type="dcterms:W3CDTF">2025-03-31T04:38:06Z</dcterms:created>
  <dcterms:modified xsi:type="dcterms:W3CDTF">2025-04-15T06:33:11Z</dcterms:modified>
</cp:coreProperties>
</file>